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58" r:id="rId12"/>
    <p:sldId id="269" r:id="rId13"/>
    <p:sldId id="267" r:id="rId14"/>
    <p:sldId id="270" r:id="rId15"/>
  </p:sldIdLst>
  <p:sldSz cx="14630400" cy="8229600"/>
  <p:notesSz cx="8229600" cy="14630400"/>
  <p:embeddedFontLst>
    <p:embeddedFont>
      <p:font typeface="Lora" pitchFamily="2" charset="0"/>
      <p:regular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62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34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56CB-8630-2FD3-F156-30155A2D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262C9-12A5-620E-B324-9F2C0AE26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10E33-C86D-80F7-D7FC-FD4B549D2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174C2-6D13-CF0A-98E5-6C82D4D6B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1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9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2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8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8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olly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sdk-for-javascript/" TargetMode="External"/><Relationship Id="rId4" Type="http://schemas.openxmlformats.org/officeDocument/2006/relationships/hyperlink" Target="https://react.de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764" y="829270"/>
            <a:ext cx="7509272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Text-to-Speech Technology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03764" y="2553057"/>
            <a:ext cx="525423" cy="5254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74" y="2609671"/>
            <a:ext cx="329684" cy="412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62668" y="2633305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Polly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062668" y="3116818"/>
            <a:ext cx="2849880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cloud service that converts text into natural, human-like speech with multiple voices and languages.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10204371" y="2553057"/>
            <a:ext cx="525423" cy="5254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180" y="2609671"/>
            <a:ext cx="329684" cy="412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63275" y="2633305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ReactJS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963275" y="3116818"/>
            <a:ext cx="2849880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popular JavaScript library that builds responsive and dynamic user interfaces for web applications.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6303764" y="5078849"/>
            <a:ext cx="525423" cy="5254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574" y="5135463"/>
            <a:ext cx="329684" cy="4120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62668" y="5159097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SDK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062668" y="5642610"/>
            <a:ext cx="6750368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frontend applications to securely interact and communicate with AWS services, facilitating smooth integration.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6303764" y="6652736"/>
            <a:ext cx="7509272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Together, these technologies provide high-quality voice synthesis and scalable performance with an interactive, user-friendly interface.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55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A6E4D-77A1-5DDE-0D22-D6661C9C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B82EF51-3714-1A3C-40A4-7743FD3D5A97}"/>
              </a:ext>
            </a:extLst>
          </p:cNvPr>
          <p:cNvSpPr/>
          <p:nvPr/>
        </p:nvSpPr>
        <p:spPr>
          <a:xfrm>
            <a:off x="808553" y="635675"/>
            <a:ext cx="6608207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Images:</a:t>
            </a:r>
            <a:endParaRPr lang="en-US" sz="42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6E92FCB-2EAE-BCEA-AB7F-315AC061AB9A}"/>
              </a:ext>
            </a:extLst>
          </p:cNvPr>
          <p:cNvSpPr/>
          <p:nvPr/>
        </p:nvSpPr>
        <p:spPr>
          <a:xfrm>
            <a:off x="1153835" y="1592224"/>
            <a:ext cx="2718078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</a:rPr>
              <a:t>1.Homepage: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6AF4607-009E-764D-7D35-99A7C7C5A664}"/>
              </a:ext>
            </a:extLst>
          </p:cNvPr>
          <p:cNvSpPr/>
          <p:nvPr/>
        </p:nvSpPr>
        <p:spPr>
          <a:xfrm>
            <a:off x="10395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CC05A23-4B71-2889-235C-0C89F0CE3673}"/>
              </a:ext>
            </a:extLst>
          </p:cNvPr>
          <p:cNvSpPr/>
          <p:nvPr/>
        </p:nvSpPr>
        <p:spPr>
          <a:xfrm>
            <a:off x="1039535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2988844-7E26-E403-2877-1BF8C7619B8A}"/>
              </a:ext>
            </a:extLst>
          </p:cNvPr>
          <p:cNvSpPr/>
          <p:nvPr/>
        </p:nvSpPr>
        <p:spPr>
          <a:xfrm>
            <a:off x="703869" y="634513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solidFill>
                <a:srgbClr val="3A3630"/>
              </a:solidFill>
              <a:latin typeface="Lora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32FB7-6B84-9439-4D0A-2D51373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4" t="4782" r="1098" b="1688"/>
          <a:stretch/>
        </p:blipFill>
        <p:spPr>
          <a:xfrm>
            <a:off x="5145729" y="266217"/>
            <a:ext cx="8676118" cy="769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664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734EAB-F02D-599D-BF56-BD67845349D0}"/>
              </a:ext>
            </a:extLst>
          </p:cNvPr>
          <p:cNvSpPr txBox="1"/>
          <p:nvPr/>
        </p:nvSpPr>
        <p:spPr>
          <a:xfrm>
            <a:off x="578734" y="269267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</a:rPr>
              <a:t>2.Input Options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6049A8-1737-4E51-704D-E9EA99BD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54" t="10497" r="37617" b="15049"/>
          <a:stretch/>
        </p:blipFill>
        <p:spPr>
          <a:xfrm>
            <a:off x="104172" y="1122743"/>
            <a:ext cx="5278056" cy="612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BFE0A9-BE9F-505D-5711-E240DEF0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70" t="15188" r="42247"/>
          <a:stretch/>
        </p:blipFill>
        <p:spPr>
          <a:xfrm>
            <a:off x="5561635" y="1122743"/>
            <a:ext cx="4664597" cy="6415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4290CA-B9A9-2DBE-5C79-1437F343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579" t="17897" r="34256"/>
          <a:stretch/>
        </p:blipFill>
        <p:spPr>
          <a:xfrm>
            <a:off x="10405639" y="1122742"/>
            <a:ext cx="4120588" cy="6415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320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092FF3-3BCC-5ECB-0F90-EEF73635CF3D}"/>
              </a:ext>
            </a:extLst>
          </p:cNvPr>
          <p:cNvSpPr txBox="1"/>
          <p:nvPr/>
        </p:nvSpPr>
        <p:spPr>
          <a:xfrm>
            <a:off x="358815" y="237591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</a:rPr>
              <a:t>3.Language Options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04929-C34D-0C1A-A2E6-AB36C2446B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12" t="9038" r="21841"/>
          <a:stretch/>
        </p:blipFill>
        <p:spPr>
          <a:xfrm>
            <a:off x="5787" y="749609"/>
            <a:ext cx="7581418" cy="7485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B686EF-9757-E786-3317-ED2F5410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49" t="7907" r="28640"/>
          <a:stretch/>
        </p:blipFill>
        <p:spPr>
          <a:xfrm>
            <a:off x="7674015" y="867119"/>
            <a:ext cx="6771190" cy="7362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838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D7D8A-9520-A749-47A8-FF9D0AD9F3C6}"/>
              </a:ext>
            </a:extLst>
          </p:cNvPr>
          <p:cNvSpPr txBox="1"/>
          <p:nvPr/>
        </p:nvSpPr>
        <p:spPr>
          <a:xfrm>
            <a:off x="393540" y="355647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</a:rPr>
              <a:t>4.Features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481F-0C96-D3A0-B535-60BA1837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40" t="8019" r="38954"/>
          <a:stretch/>
        </p:blipFill>
        <p:spPr>
          <a:xfrm>
            <a:off x="393540" y="1574157"/>
            <a:ext cx="5312780" cy="4197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2B0F7-2C75-63B5-6F27-D4585578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46" t="3131" b="71449"/>
          <a:stretch/>
        </p:blipFill>
        <p:spPr>
          <a:xfrm>
            <a:off x="6285053" y="1580771"/>
            <a:ext cx="7575363" cy="2091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0ECA6-81F3-F8FB-6C5D-3746C4D3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55" t="83544" r="24975"/>
          <a:stretch/>
        </p:blipFill>
        <p:spPr>
          <a:xfrm>
            <a:off x="6227178" y="4768770"/>
            <a:ext cx="8009682" cy="1354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744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1E93055-F037-2B3D-73E9-E416EDA2C036}"/>
              </a:ext>
            </a:extLst>
          </p:cNvPr>
          <p:cNvSpPr/>
          <p:nvPr/>
        </p:nvSpPr>
        <p:spPr>
          <a:xfrm>
            <a:off x="808553" y="1661636"/>
            <a:ext cx="7526893" cy="313028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ACBBC-DB4A-1116-E148-75B06F022940}"/>
              </a:ext>
            </a:extLst>
          </p:cNvPr>
          <p:cNvSpPr txBox="1"/>
          <p:nvPr/>
        </p:nvSpPr>
        <p:spPr>
          <a:xfrm>
            <a:off x="1505545" y="2245489"/>
            <a:ext cx="3402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Lora" pitchFamily="2" charset="0"/>
              </a:rPr>
              <a:t>Thank You…!</a:t>
            </a:r>
            <a:endParaRPr lang="en-IN" sz="72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8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054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Statement: Accessibility and Engagement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7546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466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Accessibility Barriers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962400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Globally, 285 million visually impaired people face challenges accessing textual information.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227546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466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Engagement Issues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962400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engagement with text-heavy content limits learning, with most readers spending about 2 minutes on articles.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227546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466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962400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TTS systems can be expensive, complex, or lack user-friendly customization options for diverse users.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00301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Addressing these obstacles with an affordable, accessible, and interactive tool is critical to improve information delivery and learning effectiveness.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21583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73894"/>
            <a:ext cx="13082349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Objective: Building an Accessible and Engaging Solution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5" y="2306479"/>
            <a:ext cx="663416" cy="6634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4025" y="3190994"/>
            <a:ext cx="329886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High-Quality Audio Output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74025" y="3648789"/>
            <a:ext cx="417647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 lifelike, clear speech synthesis using AWS Polly voices.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44" y="2306479"/>
            <a:ext cx="663416" cy="6634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6844" y="3190994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26844" y="3648789"/>
            <a:ext cx="417659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 users to adjust speed, pitch, and volume for personalized listening experiences.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781" y="2306479"/>
            <a:ext cx="663416" cy="6634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781" y="3190994"/>
            <a:ext cx="297322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Multi-Language Support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79781" y="3648789"/>
            <a:ext cx="417659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 various languages and voice options to suit diverse audiences.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25" y="5152192"/>
            <a:ext cx="663416" cy="6634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4025" y="6036707"/>
            <a:ext cx="28383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74025" y="6494502"/>
            <a:ext cx="417647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an intuitive frontend with real-time conversion and audio playback or download options.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844" y="5152192"/>
            <a:ext cx="663416" cy="66341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6844" y="6036707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Playback &amp; Download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5226844" y="6494502"/>
            <a:ext cx="417659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listen online or save audio files.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5226844" y="6980872"/>
            <a:ext cx="417659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949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7443" y="566976"/>
            <a:ext cx="699718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Architecture: Overview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43" y="1481971"/>
            <a:ext cx="1030129" cy="12361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6538" y="1687949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46538" y="2114550"/>
            <a:ext cx="636281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and voice choices entered in ReactJS UI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43" y="2718078"/>
            <a:ext cx="1030129" cy="12361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6538" y="2924056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Gateway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46538" y="3350657"/>
            <a:ext cx="636281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Sends requests securely to backend services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43" y="3954185"/>
            <a:ext cx="1030129" cy="12361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6538" y="4160163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Polly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46538" y="4586764"/>
            <a:ext cx="636281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Converts text to speech with chosen parameters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443" y="5190292"/>
            <a:ext cx="1030129" cy="12361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46538" y="5396270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46538" y="5822871"/>
            <a:ext cx="636281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Audio file returned to frontend</a:t>
            </a:r>
            <a:endParaRPr lang="en-US" sz="16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443" y="6426398"/>
            <a:ext cx="1030129" cy="123610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46538" y="6632377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Playback/Download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7546538" y="7058978"/>
            <a:ext cx="636281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plays audio or downloads the MP3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516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735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Details: Frontend (ReactJS)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143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257234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59663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 Components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092172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text input, voice selection dropdowns, and audio playback buttons for user control.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5143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312" y="257234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59663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092172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input text, chosen voice, pitch, speed, and playback status using React’s useState hook.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10301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8"/>
          <p:cNvSpPr/>
          <p:nvPr/>
        </p:nvSpPr>
        <p:spPr>
          <a:xfrm>
            <a:off x="7101959" y="51852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101959" y="568082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Sends requests to backend via AWS API Gateway, handling responses with Axios or Fetch and displaying errors gracefully.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324124" y="671607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frontend delivers a clean, interactive experience with customizable audio options and real-time feedback.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CEA0A5-5447-F35E-E67D-9C491A281A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3" t="4642" r="1353" b="1687"/>
          <a:stretch/>
        </p:blipFill>
        <p:spPr>
          <a:xfrm>
            <a:off x="133402" y="607670"/>
            <a:ext cx="5213932" cy="701425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2684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629722"/>
            <a:ext cx="754118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Details: Backend (AWS Services)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1410" y="2319933"/>
            <a:ext cx="3656171" cy="2396847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30367" y="2548890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 Handling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0367" y="3022878"/>
            <a:ext cx="3198257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Receives text and voice parameters from frontend securely.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6538" y="2319933"/>
            <a:ext cx="3656171" cy="2396847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4915495" y="2548890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AWS SDK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15495" y="3022878"/>
            <a:ext cx="3198257" cy="1464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Calls Polly’s SynthesizeSpeech API with configured voice, output format (MP3), and customization options.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1410" y="4945737"/>
            <a:ext cx="7541181" cy="1664375"/>
          </a:xfrm>
          <a:prstGeom prst="roundRect">
            <a:avLst>
              <a:gd name="adj" fmla="val 2064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30367" y="5174694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Audio Delivery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0367" y="5648682"/>
            <a:ext cx="7083266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Returns generated audio file to frontend for immediate playback or download.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1410" y="6867644"/>
            <a:ext cx="754118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backend workflow ensures efficient, scalable, and reliable audio synthesis on demand.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978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05270"/>
            <a:ext cx="67969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and Benefits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10051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6864" y="2410301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Multiple Voices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9492" y="3257788"/>
            <a:ext cx="147828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Male, female, and multilingual voice options.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976" y="2310051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8744" y="2410301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Playback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38744" y="3257788"/>
            <a:ext cx="147828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speech output for any text.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28" y="2310051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27996" y="2410301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 Controls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27996" y="3257788"/>
            <a:ext cx="147828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 speed, pitch, and volume easily.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310426"/>
            <a:ext cx="572453" cy="5724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9492" y="5410676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Downloadable Files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9492" y="6258163"/>
            <a:ext cx="147828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audio as MP3.</a:t>
            </a:r>
            <a:endParaRPr lang="en-US" sz="18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976" y="5310426"/>
            <a:ext cx="572453" cy="57245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238744" y="5410676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Pause ,resume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4238744" y="6258163"/>
            <a:ext cx="147828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Pause,resume options</a:t>
            </a:r>
            <a:endParaRPr lang="en-US" sz="18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228" y="5310426"/>
            <a:ext cx="572453" cy="57245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827996" y="5410676"/>
            <a:ext cx="147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Format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827996" y="6258163"/>
            <a:ext cx="147828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Various input options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04857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8553" y="635675"/>
            <a:ext cx="6608207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References and Resources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85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39535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Polly Docs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95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https://aws.amazon.com/polly/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85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39535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ReactJS Official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5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https://react.dev/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85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39535" y="4974193"/>
            <a:ext cx="297168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SDK for JavaScript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5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https://aws.amazon.com/sdk-for-javascript/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85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535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Github Repository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95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 to project source code and examples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72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693" y="614720"/>
            <a:ext cx="130690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Empowering Communication and Accessibility</a:t>
            </a:r>
            <a:endParaRPr lang="en-US" sz="4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3383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Bridging Gaps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230517" y="2946202"/>
            <a:ext cx="116191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Text-to-speech technology fosters inclusivity, breaking communication barriers for varied users.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3599736"/>
            <a:ext cx="1115258" cy="13383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0517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Integrated Power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230517" y="4284583"/>
            <a:ext cx="116191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Combining AWS Polly, ReactJS, and AWS SDK creates a robust, scalable solution for today’s needs.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938117"/>
            <a:ext cx="1115258" cy="13383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30517" y="5161121"/>
            <a:ext cx="26896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230517" y="5622965"/>
            <a:ext cx="116191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Plans include expanded languages, deeper voice customization, and integration with broader accessibility tools.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3" y="6276499"/>
            <a:ext cx="1115258" cy="13383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30517" y="649950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Call to Action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2230517" y="6961346"/>
            <a:ext cx="116191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Embrace accessible design principles to foster a more inclusive digital future for all users.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3625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645</Words>
  <Application>Microsoft Office PowerPoint</Application>
  <PresentationFormat>Custom</PresentationFormat>
  <Paragraphs>123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kashid</cp:lastModifiedBy>
  <cp:revision>5</cp:revision>
  <dcterms:created xsi:type="dcterms:W3CDTF">2025-05-03T13:18:20Z</dcterms:created>
  <dcterms:modified xsi:type="dcterms:W3CDTF">2025-05-04T18:06:43Z</dcterms:modified>
</cp:coreProperties>
</file>